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9D83E-7236-4B7A-A68A-153D1357B414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8124-5FAC-44CD-A42D-D98E38B72D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444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9D83E-7236-4B7A-A68A-153D1357B414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8124-5FAC-44CD-A42D-D98E38B72D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434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9D83E-7236-4B7A-A68A-153D1357B414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8124-5FAC-44CD-A42D-D98E38B72D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434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9D83E-7236-4B7A-A68A-153D1357B414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8124-5FAC-44CD-A42D-D98E38B72D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5498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9D83E-7236-4B7A-A68A-153D1357B414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8124-5FAC-44CD-A42D-D98E38B72D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5043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9D83E-7236-4B7A-A68A-153D1357B414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8124-5FAC-44CD-A42D-D98E38B72D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62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9D83E-7236-4B7A-A68A-153D1357B414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8124-5FAC-44CD-A42D-D98E38B72D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6778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9D83E-7236-4B7A-A68A-153D1357B414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8124-5FAC-44CD-A42D-D98E38B72D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9562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9D83E-7236-4B7A-A68A-153D1357B414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8124-5FAC-44CD-A42D-D98E38B72D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6362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9D83E-7236-4B7A-A68A-153D1357B414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8124-5FAC-44CD-A42D-D98E38B72D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2756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9D83E-7236-4B7A-A68A-153D1357B414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8124-5FAC-44CD-A42D-D98E38B72D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901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9D83E-7236-4B7A-A68A-153D1357B414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88124-5FAC-44CD-A42D-D98E38B72D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0097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354227" y="685797"/>
            <a:ext cx="11121081" cy="3954162"/>
            <a:chOff x="354227" y="298621"/>
            <a:chExt cx="11121081" cy="3954162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4227" y="346890"/>
              <a:ext cx="5486400" cy="3857625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32604" y="298621"/>
              <a:ext cx="4942704" cy="3954162"/>
            </a:xfrm>
            <a:prstGeom prst="rect">
              <a:avLst/>
            </a:prstGeom>
          </p:spPr>
        </p:pic>
        <p:sp>
          <p:nvSpPr>
            <p:cNvPr id="6" name="직사각형 5"/>
            <p:cNvSpPr/>
            <p:nvPr/>
          </p:nvSpPr>
          <p:spPr>
            <a:xfrm>
              <a:off x="444843" y="2207743"/>
              <a:ext cx="3319849" cy="288324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444843" y="3501083"/>
              <a:ext cx="3319849" cy="3048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6598508" y="2405449"/>
              <a:ext cx="3319849" cy="222422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6598508" y="3278660"/>
              <a:ext cx="3319849" cy="222422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354227" y="4944605"/>
            <a:ext cx="7792995" cy="1304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5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# </a:t>
            </a:r>
            <a:r>
              <a:rPr lang="ko-KR" altLang="en-US" sz="1050" b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기본 소재</a:t>
            </a:r>
            <a:r>
              <a:rPr lang="en-US" altLang="ko-KR" sz="105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050" b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하늘안과의원 예시</a:t>
            </a:r>
            <a:r>
              <a:rPr lang="en-US" altLang="ko-KR" sz="105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05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제목</a:t>
            </a:r>
            <a:r>
              <a:rPr lang="en-US" altLang="ko-KR" sz="105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05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라식라섹 하늘안과의원</a:t>
            </a:r>
            <a:endParaRPr lang="en-US" altLang="ko-KR" sz="105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5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설명</a:t>
            </a:r>
            <a:r>
              <a:rPr lang="en-US" altLang="ko-KR" sz="105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05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라식</a:t>
            </a:r>
            <a:r>
              <a:rPr lang="en-US" altLang="ko-KR" sz="105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3</a:t>
            </a:r>
            <a:r>
              <a:rPr lang="ko-KR" altLang="en-US" sz="105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대소비자대상안과</a:t>
            </a:r>
            <a:r>
              <a:rPr lang="en-US" altLang="ko-KR" sz="105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! </a:t>
            </a:r>
            <a:r>
              <a:rPr lang="ko-KR" altLang="en-US" sz="105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수슬보증서</a:t>
            </a:r>
            <a:r>
              <a:rPr lang="en-US" altLang="ko-KR" sz="105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05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정밀검사시스템</a:t>
            </a:r>
            <a:r>
              <a:rPr lang="en-US" altLang="ko-KR" sz="105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05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부작용</a:t>
            </a:r>
            <a:r>
              <a:rPr lang="en-US" altLang="ko-KR" sz="105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5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중예방</a:t>
            </a:r>
            <a:endParaRPr lang="en-US" altLang="ko-KR" sz="105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5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# </a:t>
            </a:r>
            <a:r>
              <a:rPr lang="ko-KR" altLang="en-US" sz="1050" b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확장소재 </a:t>
            </a:r>
            <a:r>
              <a:rPr lang="en-US" altLang="ko-KR" sz="105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05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추가제목</a:t>
            </a:r>
            <a:r>
              <a:rPr lang="en-US" altLang="ko-KR" sz="105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05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서브링크</a:t>
            </a:r>
            <a:r>
              <a:rPr lang="en-US" altLang="ko-KR" sz="105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05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네이버 예약 등 다양한 형태가 랜덤으로 노출 </a:t>
            </a:r>
            <a:r>
              <a:rPr lang="en-US" altLang="ko-KR" sz="105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/ </a:t>
            </a:r>
            <a:r>
              <a:rPr lang="ko-KR" altLang="en-US" sz="105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글자수 제약으로 심의번호 기입 불가</a:t>
            </a:r>
            <a:endParaRPr lang="en-US" altLang="ko-KR" sz="105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822357" y="2454872"/>
            <a:ext cx="1416908" cy="27184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확장소재 </a:t>
            </a:r>
            <a:r>
              <a:rPr lang="en-US" altLang="ko-KR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100" b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서브링크</a:t>
            </a:r>
            <a:endParaRPr lang="ko-KR" altLang="en-US" sz="1100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855308" y="3752333"/>
            <a:ext cx="1416908" cy="27184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확장소재 </a:t>
            </a:r>
            <a:r>
              <a:rPr lang="en-US" altLang="ko-KR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100" b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서브링크</a:t>
            </a:r>
            <a:endParaRPr lang="ko-KR" altLang="en-US" sz="1100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0058399" y="2767911"/>
            <a:ext cx="1581665" cy="27184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확장소재 </a:t>
            </a:r>
            <a:r>
              <a:rPr lang="en-US" altLang="ko-KR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100" b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네이버 예약</a:t>
            </a:r>
            <a:endParaRPr lang="ko-KR" altLang="en-US" sz="1100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0058399" y="3616408"/>
            <a:ext cx="1581665" cy="27184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확장소재 </a:t>
            </a:r>
            <a:r>
              <a:rPr lang="en-US" altLang="ko-KR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100" b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추가제목</a:t>
            </a:r>
            <a:endParaRPr lang="ko-KR" altLang="en-US" sz="1100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588880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58</Words>
  <Application>Microsoft Office PowerPoint</Application>
  <PresentationFormat>와이드스크린</PresentationFormat>
  <Paragraphs>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나눔고딕</vt:lpstr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bonniechu33@outlook.com</dc:creator>
  <cp:lastModifiedBy>bonniechu33@outlook.com</cp:lastModifiedBy>
  <cp:revision>5</cp:revision>
  <dcterms:created xsi:type="dcterms:W3CDTF">2018-08-16T07:58:35Z</dcterms:created>
  <dcterms:modified xsi:type="dcterms:W3CDTF">2018-08-16T08:04:50Z</dcterms:modified>
</cp:coreProperties>
</file>