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715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5598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2844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7925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815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8728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123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6332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735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2404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7119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8EFE6-3E09-4842-9051-363D648313C9}" type="datetimeFigureOut">
              <a:rPr lang="ko-KR" altLang="en-US" smtClean="0"/>
              <a:t>2019-03-19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E24D3-F0A7-4425-ABD1-E8EDC719C99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684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19" y="476672"/>
            <a:ext cx="4634045" cy="1383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404082" y="982185"/>
            <a:ext cx="4824536" cy="7920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89132" y="2307246"/>
            <a:ext cx="51924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지역이 적혀있는 부분만 </a:t>
            </a:r>
            <a:r>
              <a:rPr lang="en-US" altLang="ko-KR" sz="1200" dirty="0" smtClean="0"/>
              <a:t>[</a:t>
            </a:r>
            <a:r>
              <a:rPr lang="ko-KR" altLang="en-US" sz="1200" dirty="0" smtClean="0"/>
              <a:t>지점보기</a:t>
            </a:r>
            <a:r>
              <a:rPr lang="en-US" altLang="ko-KR" sz="1200" dirty="0" smtClean="0"/>
              <a:t>] </a:t>
            </a:r>
            <a:r>
              <a:rPr lang="ko-KR" altLang="en-US" sz="1200" dirty="0" err="1" smtClean="0"/>
              <a:t>이런식으로</a:t>
            </a:r>
            <a:r>
              <a:rPr lang="ko-KR" altLang="en-US" sz="1200" dirty="0" smtClean="0"/>
              <a:t> 수정하면 되는 것인가요</a:t>
            </a:r>
            <a:r>
              <a:rPr lang="en-US" altLang="ko-KR" sz="1200" dirty="0" smtClean="0"/>
              <a:t>?</a:t>
            </a:r>
            <a:endParaRPr lang="ko-KR" altLang="en-US" sz="1200" dirty="0"/>
          </a:p>
        </p:txBody>
      </p:sp>
      <p:sp>
        <p:nvSpPr>
          <p:cNvPr id="7" name="아래쪽 화살표 6"/>
          <p:cNvSpPr/>
          <p:nvPr/>
        </p:nvSpPr>
        <p:spPr>
          <a:xfrm>
            <a:off x="2111113" y="1700808"/>
            <a:ext cx="1196678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868" b="60461"/>
          <a:stretch/>
        </p:blipFill>
        <p:spPr bwMode="auto">
          <a:xfrm>
            <a:off x="389133" y="3635733"/>
            <a:ext cx="1952416" cy="547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11560" y="4211796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지점보기 </a:t>
            </a:r>
            <a:r>
              <a:rPr lang="en-US" altLang="ko-KR" dirty="0" smtClean="0"/>
              <a:t>&gt;</a:t>
            </a:r>
            <a:endParaRPr lang="ko-KR" altLang="en-US" dirty="0"/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487"/>
          <a:stretch/>
        </p:blipFill>
        <p:spPr bwMode="auto">
          <a:xfrm>
            <a:off x="389132" y="3627932"/>
            <a:ext cx="4634045" cy="173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아래쪽 화살표 14"/>
          <p:cNvSpPr/>
          <p:nvPr/>
        </p:nvSpPr>
        <p:spPr>
          <a:xfrm>
            <a:off x="2107815" y="2987661"/>
            <a:ext cx="1196678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719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13</Words>
  <Application>Microsoft Office PowerPoint</Application>
  <PresentationFormat>화면 슬라이드 쇼(4:3)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3</cp:revision>
  <dcterms:created xsi:type="dcterms:W3CDTF">2019-03-19T06:36:24Z</dcterms:created>
  <dcterms:modified xsi:type="dcterms:W3CDTF">2019-03-19T07:03:27Z</dcterms:modified>
</cp:coreProperties>
</file>