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ko-KR"/>
    </a:defPPr>
    <a:lvl1pPr marL="0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1pPr>
    <a:lvl2pPr marL="257175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2pPr>
    <a:lvl3pPr marL="514350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3pPr>
    <a:lvl4pPr marL="771525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4pPr>
    <a:lvl5pPr marL="1028700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5pPr>
    <a:lvl6pPr marL="1285875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6pPr>
    <a:lvl7pPr marL="1543050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7pPr>
    <a:lvl8pPr marL="1800225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8pPr>
    <a:lvl9pPr marL="2057400" algn="l" defTabSz="514350" rtl="0" eaLnBrk="1" latinLnBrk="1" hangingPunct="1">
      <a:defRPr sz="101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3" autoAdjust="0"/>
    <p:restoredTop sz="94660"/>
  </p:normalViewPr>
  <p:slideViewPr>
    <p:cSldViewPr snapToGrid="0">
      <p:cViewPr varScale="1">
        <p:scale>
          <a:sx n="83" d="100"/>
          <a:sy n="83" d="100"/>
        </p:scale>
        <p:origin x="23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19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11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062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31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611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2042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091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751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063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543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5972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A4D8F-4305-4EE0-82D8-EE066EB95795}" type="datetimeFigureOut">
              <a:rPr lang="ko-KR" altLang="en-US" smtClean="0"/>
              <a:t>2024-04-26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A829E-B827-4B56-AD33-57D36462551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94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5068" y="191498"/>
            <a:ext cx="668293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/>
              <a:t>1. 건강보험심사평가원 </a:t>
            </a:r>
            <a:r>
              <a:rPr lang="ko-KR" altLang="en-US" dirty="0" err="1" smtClean="0"/>
              <a:t>질병통계</a:t>
            </a:r>
            <a:r>
              <a:rPr lang="ko-KR" altLang="en-US" dirty="0" smtClean="0"/>
              <a:t> (중 56p 추간판탈출증(디스크))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92" y="656825"/>
            <a:ext cx="5144218" cy="831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61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7193" y="179922"/>
            <a:ext cx="6526675" cy="40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허리디스크 환자를 위한 </a:t>
            </a:r>
            <a:r>
              <a:rPr lang="ko-KR" altLang="en-US" dirty="0" err="1" smtClean="0"/>
              <a:t>허리보호용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이너웨어</a:t>
            </a:r>
            <a:r>
              <a:rPr lang="ko-KR" altLang="en-US" dirty="0" smtClean="0"/>
              <a:t> 개발연구</a:t>
            </a:r>
            <a:r>
              <a:rPr lang="en-US" altLang="ko-KR" dirty="0" smtClean="0"/>
              <a:t>(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보</a:t>
            </a:r>
            <a:r>
              <a:rPr lang="en-US" altLang="ko-KR" dirty="0" smtClean="0"/>
              <a:t>) -</a:t>
            </a:r>
            <a:r>
              <a:rPr lang="ko-KR" altLang="en-US" dirty="0" smtClean="0"/>
              <a:t>여성 </a:t>
            </a:r>
            <a:r>
              <a:rPr lang="ko-KR" altLang="en-US" dirty="0" err="1" smtClean="0"/>
              <a:t>이너웨어</a:t>
            </a:r>
            <a:r>
              <a:rPr lang="ko-KR" altLang="en-US" dirty="0" smtClean="0"/>
              <a:t> 개발과 </a:t>
            </a:r>
            <a:r>
              <a:rPr lang="ko-KR" altLang="en-US" dirty="0" err="1" smtClean="0"/>
              <a:t>착의평가</a:t>
            </a:r>
            <a:r>
              <a:rPr lang="en-US" altLang="ko-KR" dirty="0" smtClean="0"/>
              <a:t>-. </a:t>
            </a:r>
            <a:r>
              <a:rPr lang="ko-KR" altLang="en-US" dirty="0" smtClean="0"/>
              <a:t>강혜진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정명숙</a:t>
            </a:r>
            <a:r>
              <a:rPr lang="en-US" altLang="ko-KR" dirty="0" smtClean="0"/>
              <a:t>. Journal of the Korean Society of Clothing and Textiles. 2017;4(1):141-152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41" y="682906"/>
            <a:ext cx="5590777" cy="846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76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02001" y="85003"/>
            <a:ext cx="6653997" cy="559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 smtClean="0"/>
              <a:t>. </a:t>
            </a:r>
            <a:r>
              <a:rPr lang="ko-KR" altLang="en-US" dirty="0" err="1" smtClean="0"/>
              <a:t>테라테인먼트적인</a:t>
            </a:r>
            <a:r>
              <a:rPr lang="ko-KR" altLang="en-US" dirty="0" smtClean="0"/>
              <a:t> 신경가동술과 고유수용성신경근촉진법(PNF)이 허리디스크(요추간판탈출증) 수술환자의 균형, 유연성, 통증, 보행에 미치는 영향. 이경현, </a:t>
            </a:r>
            <a:r>
              <a:rPr lang="ko-KR" altLang="en-US" dirty="0" err="1" smtClean="0"/>
              <a:t>손경현</a:t>
            </a:r>
            <a:r>
              <a:rPr lang="ko-KR" altLang="en-US" dirty="0" smtClean="0"/>
              <a:t>, </a:t>
            </a:r>
            <a:r>
              <a:rPr lang="ko-KR" altLang="en-US" dirty="0" err="1" smtClean="0"/>
              <a:t>방주희</a:t>
            </a:r>
            <a:r>
              <a:rPr lang="ko-KR" altLang="en-US" dirty="0" smtClean="0"/>
              <a:t>. </a:t>
            </a:r>
            <a:r>
              <a:rPr lang="ko-KR" altLang="en-US" dirty="0" err="1" smtClean="0"/>
              <a:t>Journal</a:t>
            </a:r>
            <a:r>
              <a:rPr lang="ko-KR" altLang="en-US" dirty="0" smtClean="0"/>
              <a:t> of </a:t>
            </a:r>
            <a:r>
              <a:rPr lang="ko-KR" altLang="en-US" dirty="0" err="1" smtClean="0"/>
              <a:t>the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Korea</a:t>
            </a:r>
            <a:r>
              <a:rPr lang="ko-KR" altLang="en-US" dirty="0" smtClean="0"/>
              <a:t> Entertainment </a:t>
            </a:r>
            <a:r>
              <a:rPr lang="ko-KR" altLang="en-US" dirty="0" err="1" smtClean="0"/>
              <a:t>Industry</a:t>
            </a:r>
            <a:r>
              <a:rPr lang="ko-KR" altLang="en-US" dirty="0" smtClean="0"/>
              <a:t> Association(JKEIA). 2016;10(2):253-260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47" y="838364"/>
            <a:ext cx="5603503" cy="830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83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48" y="652478"/>
            <a:ext cx="6110951" cy="849152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27322" y="177916"/>
            <a:ext cx="6858000" cy="40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. </a:t>
            </a:r>
            <a:r>
              <a:rPr lang="ko-KR" altLang="en-US" dirty="0" err="1" smtClean="0"/>
              <a:t>요추간반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탈출증</a:t>
            </a:r>
            <a:r>
              <a:rPr lang="ko-KR" altLang="en-US" dirty="0" smtClean="0"/>
              <a:t>(디스크) -최근 진단과 </a:t>
            </a:r>
            <a:r>
              <a:rPr lang="ko-KR" altLang="en-US" dirty="0" err="1" smtClean="0"/>
              <a:t>치료동향</a:t>
            </a:r>
            <a:r>
              <a:rPr lang="ko-KR" altLang="en-US" dirty="0" smtClean="0"/>
              <a:t>-. 김영수. </a:t>
            </a:r>
            <a:r>
              <a:rPr lang="ko-KR" altLang="en-US" dirty="0" err="1" smtClean="0"/>
              <a:t>Journal</a:t>
            </a:r>
            <a:r>
              <a:rPr lang="ko-KR" altLang="en-US" dirty="0" smtClean="0"/>
              <a:t> of </a:t>
            </a:r>
            <a:r>
              <a:rPr lang="ko-KR" altLang="en-US" dirty="0" err="1" smtClean="0"/>
              <a:t>the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Korean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Academy</a:t>
            </a:r>
            <a:r>
              <a:rPr lang="ko-KR" altLang="en-US" dirty="0" smtClean="0"/>
              <a:t> of Family </a:t>
            </a:r>
            <a:r>
              <a:rPr lang="ko-KR" altLang="en-US" dirty="0" err="1" smtClean="0"/>
              <a:t>Medicine</a:t>
            </a:r>
            <a:r>
              <a:rPr lang="ko-KR" altLang="en-US" dirty="0" smtClean="0"/>
              <a:t> 1983;4(4):1-6.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3763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114</Words>
  <Application>Microsoft Office PowerPoint</Application>
  <PresentationFormat>화면 슬라이드 쇼(4:3)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jaseng</dc:creator>
  <cp:lastModifiedBy>jaseng</cp:lastModifiedBy>
  <cp:revision>2</cp:revision>
  <dcterms:created xsi:type="dcterms:W3CDTF">2024-04-26T07:28:19Z</dcterms:created>
  <dcterms:modified xsi:type="dcterms:W3CDTF">2024-04-26T07:31:13Z</dcterms:modified>
</cp:coreProperties>
</file>